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2" r:id="rId2"/>
    <p:sldId id="256" r:id="rId3"/>
    <p:sldId id="414" r:id="rId4"/>
    <p:sldId id="415" r:id="rId5"/>
    <p:sldId id="416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3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353" r:id="rId111"/>
    <p:sldId id="354" r:id="rId112"/>
    <p:sldId id="355" r:id="rId113"/>
    <p:sldId id="356" r:id="rId114"/>
    <p:sldId id="357" r:id="rId115"/>
    <p:sldId id="358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366" r:id="rId124"/>
    <p:sldId id="368" r:id="rId125"/>
    <p:sldId id="369" r:id="rId126"/>
    <p:sldId id="370" r:id="rId127"/>
    <p:sldId id="371" r:id="rId128"/>
    <p:sldId id="372" r:id="rId129"/>
    <p:sldId id="373" r:id="rId130"/>
    <p:sldId id="374" r:id="rId131"/>
    <p:sldId id="375" r:id="rId132"/>
    <p:sldId id="376" r:id="rId133"/>
    <p:sldId id="377" r:id="rId134"/>
    <p:sldId id="378" r:id="rId135"/>
    <p:sldId id="379" r:id="rId136"/>
    <p:sldId id="380" r:id="rId137"/>
    <p:sldId id="381" r:id="rId138"/>
    <p:sldId id="382" r:id="rId139"/>
    <p:sldId id="383" r:id="rId140"/>
    <p:sldId id="384" r:id="rId141"/>
    <p:sldId id="385" r:id="rId142"/>
    <p:sldId id="386" r:id="rId143"/>
    <p:sldId id="387" r:id="rId144"/>
    <p:sldId id="388" r:id="rId145"/>
    <p:sldId id="389" r:id="rId146"/>
    <p:sldId id="390" r:id="rId147"/>
    <p:sldId id="391" r:id="rId148"/>
    <p:sldId id="392" r:id="rId149"/>
    <p:sldId id="393" r:id="rId150"/>
    <p:sldId id="394" r:id="rId151"/>
    <p:sldId id="395" r:id="rId152"/>
    <p:sldId id="396" r:id="rId153"/>
    <p:sldId id="397" r:id="rId154"/>
    <p:sldId id="398" r:id="rId155"/>
    <p:sldId id="399" r:id="rId156"/>
    <p:sldId id="400" r:id="rId157"/>
    <p:sldId id="401" r:id="rId158"/>
    <p:sldId id="402" r:id="rId159"/>
    <p:sldId id="403" r:id="rId160"/>
    <p:sldId id="404" r:id="rId161"/>
    <p:sldId id="405" r:id="rId162"/>
    <p:sldId id="406" r:id="rId163"/>
    <p:sldId id="413" r:id="rId164"/>
    <p:sldId id="407" r:id="rId165"/>
    <p:sldId id="408" r:id="rId166"/>
    <p:sldId id="409" r:id="rId167"/>
    <p:sldId id="410" r:id="rId168"/>
    <p:sldId id="411" r:id="rId169"/>
    <p:sldId id="412" r:id="rId1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59F48-CDD5-403D-8A9C-5C310023B0BD}" v="11" dt="2021-02-18T07:36:30.255"/>
    <p1510:client id="{B8371B7E-4B11-40B9-B02F-AEAAF0AB6F5F}" v="19" dt="2021-02-18T07:25:49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microsoft.com/office/2016/11/relationships/changesInfo" Target="changesInfos/changesInfo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microsoft.com/office/2015/10/relationships/revisionInfo" Target="revisionInfo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 Shindo" userId="e500442b1f279360" providerId="LiveId" clId="{84C59F48-CDD5-403D-8A9C-5C310023B0BD}"/>
    <pc:docChg chg="undo custSel modSld">
      <pc:chgData name="Wu Shindo" userId="e500442b1f279360" providerId="LiveId" clId="{84C59F48-CDD5-403D-8A9C-5C310023B0BD}" dt="2021-02-18T07:37:01.461" v="308" actId="20577"/>
      <pc:docMkLst>
        <pc:docMk/>
      </pc:docMkLst>
      <pc:sldChg chg="modSp mod">
        <pc:chgData name="Wu Shindo" userId="e500442b1f279360" providerId="LiveId" clId="{84C59F48-CDD5-403D-8A9C-5C310023B0BD}" dt="2021-02-18T07:35:43.608" v="266" actId="113"/>
        <pc:sldMkLst>
          <pc:docMk/>
          <pc:sldMk cId="1820621662" sldId="256"/>
        </pc:sldMkLst>
        <pc:spChg chg="mod">
          <ac:chgData name="Wu Shindo" userId="e500442b1f279360" providerId="LiveId" clId="{84C59F48-CDD5-403D-8A9C-5C310023B0BD}" dt="2021-02-18T07:35:43.608" v="266" actId="113"/>
          <ac:spMkLst>
            <pc:docMk/>
            <pc:sldMk cId="1820621662" sldId="256"/>
            <ac:spMk id="4" creationId="{5EAE2A2F-AB76-42DB-AC7C-786816F38470}"/>
          </ac:spMkLst>
        </pc:spChg>
        <pc:spChg chg="mod">
          <ac:chgData name="Wu Shindo" userId="e500442b1f279360" providerId="LiveId" clId="{84C59F48-CDD5-403D-8A9C-5C310023B0BD}" dt="2021-02-18T07:29:49.731" v="5" actId="208"/>
          <ac:spMkLst>
            <pc:docMk/>
            <pc:sldMk cId="1820621662" sldId="256"/>
            <ac:spMk id="7" creationId="{DE39D444-420E-4A5F-B316-CF20366305A9}"/>
          </ac:spMkLst>
        </pc:spChg>
        <pc:spChg chg="mod">
          <ac:chgData name="Wu Shindo" userId="e500442b1f279360" providerId="LiveId" clId="{84C59F48-CDD5-403D-8A9C-5C310023B0BD}" dt="2021-02-18T07:28:24.862" v="1" actId="207"/>
          <ac:spMkLst>
            <pc:docMk/>
            <pc:sldMk cId="1820621662" sldId="256"/>
            <ac:spMk id="9" creationId="{C0F39AC2-B688-4509-B164-1563F8FBED58}"/>
          </ac:spMkLst>
        </pc:spChg>
        <pc:spChg chg="mod">
          <ac:chgData name="Wu Shindo" userId="e500442b1f279360" providerId="LiveId" clId="{84C59F48-CDD5-403D-8A9C-5C310023B0BD}" dt="2021-02-18T07:30:20.369" v="6" actId="208"/>
          <ac:spMkLst>
            <pc:docMk/>
            <pc:sldMk cId="1820621662" sldId="256"/>
            <ac:spMk id="10" creationId="{53B7CE42-896A-4808-A231-9BCFE31E352B}"/>
          </ac:spMkLst>
        </pc:spChg>
        <pc:spChg chg="mod">
          <ac:chgData name="Wu Shindo" userId="e500442b1f279360" providerId="LiveId" clId="{84C59F48-CDD5-403D-8A9C-5C310023B0BD}" dt="2021-02-18T07:28:24.862" v="1" actId="207"/>
          <ac:spMkLst>
            <pc:docMk/>
            <pc:sldMk cId="1820621662" sldId="256"/>
            <ac:spMk id="11" creationId="{B913AC41-ACF6-4C86-B0FB-FB38850DC0F7}"/>
          </ac:spMkLst>
        </pc:spChg>
        <pc:picChg chg="mod">
          <ac:chgData name="Wu Shindo" userId="e500442b1f279360" providerId="LiveId" clId="{84C59F48-CDD5-403D-8A9C-5C310023B0BD}" dt="2021-02-18T07:28:39.133" v="2" actId="29295"/>
          <ac:picMkLst>
            <pc:docMk/>
            <pc:sldMk cId="1820621662" sldId="256"/>
            <ac:picMk id="5" creationId="{011EA8FA-47FE-40C8-B25E-237310ED9D3A}"/>
          </ac:picMkLst>
        </pc:picChg>
        <pc:picChg chg="mod">
          <ac:chgData name="Wu Shindo" userId="e500442b1f279360" providerId="LiveId" clId="{84C59F48-CDD5-403D-8A9C-5C310023B0BD}" dt="2021-02-18T07:28:50.513" v="3" actId="29295"/>
          <ac:picMkLst>
            <pc:docMk/>
            <pc:sldMk cId="1820621662" sldId="256"/>
            <ac:picMk id="6" creationId="{4D437165-B8FB-4D5E-8239-261D50A7BDBF}"/>
          </ac:picMkLst>
        </pc:picChg>
        <pc:picChg chg="mod">
          <ac:chgData name="Wu Shindo" userId="e500442b1f279360" providerId="LiveId" clId="{84C59F48-CDD5-403D-8A9C-5C310023B0BD}" dt="2021-02-18T07:28:54.994" v="4" actId="29295"/>
          <ac:picMkLst>
            <pc:docMk/>
            <pc:sldMk cId="1820621662" sldId="256"/>
            <ac:picMk id="12" creationId="{829D182C-905D-4686-9F3A-AD4875122611}"/>
          </ac:picMkLst>
        </pc:picChg>
      </pc:sldChg>
      <pc:sldChg chg="addSp delSp modSp mod">
        <pc:chgData name="Wu Shindo" userId="e500442b1f279360" providerId="LiveId" clId="{84C59F48-CDD5-403D-8A9C-5C310023B0BD}" dt="2021-02-18T07:36:27.494" v="291"/>
        <pc:sldMkLst>
          <pc:docMk/>
          <pc:sldMk cId="3058498986" sldId="414"/>
        </pc:sldMkLst>
        <pc:spChg chg="add del mod">
          <ac:chgData name="Wu Shindo" userId="e500442b1f279360" providerId="LiveId" clId="{84C59F48-CDD5-403D-8A9C-5C310023B0BD}" dt="2021-02-18T07:36:27.494" v="291"/>
          <ac:spMkLst>
            <pc:docMk/>
            <pc:sldMk cId="3058498986" sldId="414"/>
            <ac:spMk id="2" creationId="{F5D2E289-891F-436E-B802-789EB4A9E3F5}"/>
          </ac:spMkLst>
        </pc:spChg>
        <pc:spChg chg="mod">
          <ac:chgData name="Wu Shindo" userId="e500442b1f279360" providerId="LiveId" clId="{84C59F48-CDD5-403D-8A9C-5C310023B0BD}" dt="2021-02-18T07:36:03.654" v="269" actId="21"/>
          <ac:spMkLst>
            <pc:docMk/>
            <pc:sldMk cId="3058498986" sldId="414"/>
            <ac:spMk id="4" creationId="{53459756-9347-4BF3-9223-00B7BFEB112D}"/>
          </ac:spMkLst>
        </pc:spChg>
        <pc:picChg chg="mod">
          <ac:chgData name="Wu Shindo" userId="e500442b1f279360" providerId="LiveId" clId="{84C59F48-CDD5-403D-8A9C-5C310023B0BD}" dt="2021-02-18T07:31:45.869" v="166" actId="1076"/>
          <ac:picMkLst>
            <pc:docMk/>
            <pc:sldMk cId="3058498986" sldId="414"/>
            <ac:picMk id="177" creationId="{DF43B571-44DD-4324-B0EF-D46161FE9736}"/>
          </ac:picMkLst>
        </pc:picChg>
      </pc:sldChg>
      <pc:sldChg chg="modSp mod">
        <pc:chgData name="Wu Shindo" userId="e500442b1f279360" providerId="LiveId" clId="{84C59F48-CDD5-403D-8A9C-5C310023B0BD}" dt="2021-02-18T07:37:01.461" v="308" actId="20577"/>
        <pc:sldMkLst>
          <pc:docMk/>
          <pc:sldMk cId="1463552655" sldId="432"/>
        </pc:sldMkLst>
        <pc:spChg chg="mod">
          <ac:chgData name="Wu Shindo" userId="e500442b1f279360" providerId="LiveId" clId="{84C59F48-CDD5-403D-8A9C-5C310023B0BD}" dt="2021-02-18T07:37:01.461" v="308" actId="20577"/>
          <ac:spMkLst>
            <pc:docMk/>
            <pc:sldMk cId="1463552655" sldId="432"/>
            <ac:spMk id="2" creationId="{A35F4A90-F28B-4545-888D-379876E46196}"/>
          </ac:spMkLst>
        </pc:spChg>
        <pc:spChg chg="mod">
          <ac:chgData name="Wu Shindo" userId="e500442b1f279360" providerId="LiveId" clId="{84C59F48-CDD5-403D-8A9C-5C310023B0BD}" dt="2021-02-18T07:30:52.474" v="10" actId="20577"/>
          <ac:spMkLst>
            <pc:docMk/>
            <pc:sldMk cId="1463552655" sldId="432"/>
            <ac:spMk id="4" creationId="{DC65D9BD-DEFE-4917-977F-78FBC77A3688}"/>
          </ac:spMkLst>
        </pc:spChg>
      </pc:sldChg>
      <pc:sldChg chg="modSp mod">
        <pc:chgData name="Wu Shindo" userId="e500442b1f279360" providerId="LiveId" clId="{84C59F48-CDD5-403D-8A9C-5C310023B0BD}" dt="2021-02-18T07:35:51.095" v="268" actId="113"/>
        <pc:sldMkLst>
          <pc:docMk/>
          <pc:sldMk cId="3628436222" sldId="433"/>
        </pc:sldMkLst>
        <pc:spChg chg="mod">
          <ac:chgData name="Wu Shindo" userId="e500442b1f279360" providerId="LiveId" clId="{84C59F48-CDD5-403D-8A9C-5C310023B0BD}" dt="2021-02-18T07:35:51.095" v="268" actId="113"/>
          <ac:spMkLst>
            <pc:docMk/>
            <pc:sldMk cId="3628436222" sldId="433"/>
            <ac:spMk id="4" creationId="{5EAE2A2F-AB76-42DB-AC7C-786816F38470}"/>
          </ac:spMkLst>
        </pc:spChg>
      </pc:sldChg>
    </pc:docChg>
  </pc:docChgLst>
  <pc:docChgLst>
    <pc:chgData name="Wu Shindo" userId="e500442b1f279360" providerId="LiveId" clId="{B8371B7E-4B11-40B9-B02F-AEAAF0AB6F5F}"/>
    <pc:docChg chg="undo custSel addSld delSld modSld">
      <pc:chgData name="Wu Shindo" userId="e500442b1f279360" providerId="LiveId" clId="{B8371B7E-4B11-40B9-B02F-AEAAF0AB6F5F}" dt="2021-02-18T07:26:50.347" v="693" actId="14100"/>
      <pc:docMkLst>
        <pc:docMk/>
      </pc:docMkLst>
      <pc:sldChg chg="addSp delSp modSp mod">
        <pc:chgData name="Wu Shindo" userId="e500442b1f279360" providerId="LiveId" clId="{B8371B7E-4B11-40B9-B02F-AEAAF0AB6F5F}" dt="2021-02-18T07:23:23.756" v="603" actId="20577"/>
        <pc:sldMkLst>
          <pc:docMk/>
          <pc:sldMk cId="1820621662" sldId="256"/>
        </pc:sldMkLst>
        <pc:spChg chg="mod">
          <ac:chgData name="Wu Shindo" userId="e500442b1f279360" providerId="LiveId" clId="{B8371B7E-4B11-40B9-B02F-AEAAF0AB6F5F}" dt="2021-02-18T07:23:23.756" v="603" actId="20577"/>
          <ac:spMkLst>
            <pc:docMk/>
            <pc:sldMk cId="1820621662" sldId="256"/>
            <ac:spMk id="4" creationId="{5EAE2A2F-AB76-42DB-AC7C-786816F38470}"/>
          </ac:spMkLst>
        </pc:spChg>
        <pc:spChg chg="mod">
          <ac:chgData name="Wu Shindo" userId="e500442b1f279360" providerId="LiveId" clId="{B8371B7E-4B11-40B9-B02F-AEAAF0AB6F5F}" dt="2021-02-18T07:20:40.130" v="521" actId="1076"/>
          <ac:spMkLst>
            <pc:docMk/>
            <pc:sldMk cId="1820621662" sldId="256"/>
            <ac:spMk id="7" creationId="{DE39D444-420E-4A5F-B316-CF20366305A9}"/>
          </ac:spMkLst>
        </pc:spChg>
        <pc:spChg chg="mod">
          <ac:chgData name="Wu Shindo" userId="e500442b1f279360" providerId="LiveId" clId="{B8371B7E-4B11-40B9-B02F-AEAAF0AB6F5F}" dt="2021-02-18T07:20:28.345" v="518" actId="122"/>
          <ac:spMkLst>
            <pc:docMk/>
            <pc:sldMk cId="1820621662" sldId="256"/>
            <ac:spMk id="9" creationId="{C0F39AC2-B688-4509-B164-1563F8FBED58}"/>
          </ac:spMkLst>
        </pc:spChg>
        <pc:spChg chg="add mod">
          <ac:chgData name="Wu Shindo" userId="e500442b1f279360" providerId="LiveId" clId="{B8371B7E-4B11-40B9-B02F-AEAAF0AB6F5F}" dt="2021-02-18T07:20:43.626" v="523" actId="1076"/>
          <ac:spMkLst>
            <pc:docMk/>
            <pc:sldMk cId="1820621662" sldId="256"/>
            <ac:spMk id="10" creationId="{53B7CE42-896A-4808-A231-9BCFE31E352B}"/>
          </ac:spMkLst>
        </pc:spChg>
        <pc:spChg chg="mod">
          <ac:chgData name="Wu Shindo" userId="e500442b1f279360" providerId="LiveId" clId="{B8371B7E-4B11-40B9-B02F-AEAAF0AB6F5F}" dt="2021-02-18T07:20:50.525" v="525" actId="1076"/>
          <ac:spMkLst>
            <pc:docMk/>
            <pc:sldMk cId="1820621662" sldId="256"/>
            <ac:spMk id="11" creationId="{B913AC41-ACF6-4C86-B0FB-FB38850DC0F7}"/>
          </ac:spMkLst>
        </pc:spChg>
        <pc:spChg chg="del">
          <ac:chgData name="Wu Shindo" userId="e500442b1f279360" providerId="LiveId" clId="{B8371B7E-4B11-40B9-B02F-AEAAF0AB6F5F}" dt="2021-02-18T07:18:59.244" v="483" actId="478"/>
          <ac:spMkLst>
            <pc:docMk/>
            <pc:sldMk cId="1820621662" sldId="256"/>
            <ac:spMk id="13" creationId="{C1BCCA93-999A-453E-9376-B6400D32B16B}"/>
          </ac:spMkLst>
        </pc:spChg>
        <pc:picChg chg="mod">
          <ac:chgData name="Wu Shindo" userId="e500442b1f279360" providerId="LiveId" clId="{B8371B7E-4B11-40B9-B02F-AEAAF0AB6F5F}" dt="2021-02-18T07:20:36.348" v="520" actId="1076"/>
          <ac:picMkLst>
            <pc:docMk/>
            <pc:sldMk cId="1820621662" sldId="256"/>
            <ac:picMk id="6" creationId="{4D437165-B8FB-4D5E-8239-261D50A7BDBF}"/>
          </ac:picMkLst>
        </pc:picChg>
        <pc:picChg chg="mod">
          <ac:chgData name="Wu Shindo" userId="e500442b1f279360" providerId="LiveId" clId="{B8371B7E-4B11-40B9-B02F-AEAAF0AB6F5F}" dt="2021-02-18T07:20:46.498" v="524" actId="1076"/>
          <ac:picMkLst>
            <pc:docMk/>
            <pc:sldMk cId="1820621662" sldId="256"/>
            <ac:picMk id="12" creationId="{829D182C-905D-4686-9F3A-AD4875122611}"/>
          </ac:picMkLst>
        </pc:picChg>
      </pc:sldChg>
      <pc:sldChg chg="modSp del mod">
        <pc:chgData name="Wu Shindo" userId="e500442b1f279360" providerId="LiveId" clId="{B8371B7E-4B11-40B9-B02F-AEAAF0AB6F5F}" dt="2021-02-18T07:23:14.107" v="601" actId="47"/>
        <pc:sldMkLst>
          <pc:docMk/>
          <pc:sldMk cId="1556219239" sldId="262"/>
        </pc:sldMkLst>
        <pc:spChg chg="mod">
          <ac:chgData name="Wu Shindo" userId="e500442b1f279360" providerId="LiveId" clId="{B8371B7E-4B11-40B9-B02F-AEAAF0AB6F5F}" dt="2021-02-18T07:23:06.094" v="600" actId="20577"/>
          <ac:spMkLst>
            <pc:docMk/>
            <pc:sldMk cId="1556219239" sldId="262"/>
            <ac:spMk id="3" creationId="{46283BCD-54DC-41EE-9B80-DF640B6612E5}"/>
          </ac:spMkLst>
        </pc:spChg>
      </pc:sldChg>
      <pc:sldChg chg="modSp mod">
        <pc:chgData name="Wu Shindo" userId="e500442b1f279360" providerId="LiveId" clId="{B8371B7E-4B11-40B9-B02F-AEAAF0AB6F5F}" dt="2021-02-18T07:22:20.042" v="597" actId="1076"/>
        <pc:sldMkLst>
          <pc:docMk/>
          <pc:sldMk cId="3058498986" sldId="414"/>
        </pc:sldMkLst>
        <pc:spChg chg="mod">
          <ac:chgData name="Wu Shindo" userId="e500442b1f279360" providerId="LiveId" clId="{B8371B7E-4B11-40B9-B02F-AEAAF0AB6F5F}" dt="2021-02-18T07:22:15.671" v="596" actId="403"/>
          <ac:spMkLst>
            <pc:docMk/>
            <pc:sldMk cId="3058498986" sldId="414"/>
            <ac:spMk id="4" creationId="{53459756-9347-4BF3-9223-00B7BFEB112D}"/>
          </ac:spMkLst>
        </pc:spChg>
        <pc:picChg chg="mod">
          <ac:chgData name="Wu Shindo" userId="e500442b1f279360" providerId="LiveId" clId="{B8371B7E-4B11-40B9-B02F-AEAAF0AB6F5F}" dt="2021-02-18T07:22:20.042" v="597" actId="1076"/>
          <ac:picMkLst>
            <pc:docMk/>
            <pc:sldMk cId="3058498986" sldId="414"/>
            <ac:picMk id="177" creationId="{DF43B571-44DD-4324-B0EF-D46161FE9736}"/>
          </ac:picMkLst>
        </pc:picChg>
      </pc:sldChg>
      <pc:sldChg chg="del">
        <pc:chgData name="Wu Shindo" userId="e500442b1f279360" providerId="LiveId" clId="{B8371B7E-4B11-40B9-B02F-AEAAF0AB6F5F}" dt="2021-02-18T07:23:32.926" v="605" actId="47"/>
        <pc:sldMkLst>
          <pc:docMk/>
          <pc:sldMk cId="1825484285" sldId="431"/>
        </pc:sldMkLst>
      </pc:sldChg>
      <pc:sldChg chg="modSp add mod">
        <pc:chgData name="Wu Shindo" userId="e500442b1f279360" providerId="LiveId" clId="{B8371B7E-4B11-40B9-B02F-AEAAF0AB6F5F}" dt="2021-02-18T07:26:50.347" v="693" actId="14100"/>
        <pc:sldMkLst>
          <pc:docMk/>
          <pc:sldMk cId="1463552655" sldId="432"/>
        </pc:sldMkLst>
        <pc:spChg chg="mod">
          <ac:chgData name="Wu Shindo" userId="e500442b1f279360" providerId="LiveId" clId="{B8371B7E-4B11-40B9-B02F-AEAAF0AB6F5F}" dt="2021-02-18T07:26:42.487" v="691" actId="114"/>
          <ac:spMkLst>
            <pc:docMk/>
            <pc:sldMk cId="1463552655" sldId="432"/>
            <ac:spMk id="2" creationId="{A35F4A90-F28B-4545-888D-379876E46196}"/>
          </ac:spMkLst>
        </pc:spChg>
        <pc:spChg chg="mod">
          <ac:chgData name="Wu Shindo" userId="e500442b1f279360" providerId="LiveId" clId="{B8371B7E-4B11-40B9-B02F-AEAAF0AB6F5F}" dt="2021-02-18T07:24:53.613" v="631" actId="20577"/>
          <ac:spMkLst>
            <pc:docMk/>
            <pc:sldMk cId="1463552655" sldId="432"/>
            <ac:spMk id="4" creationId="{DC65D9BD-DEFE-4917-977F-78FBC77A3688}"/>
          </ac:spMkLst>
        </pc:spChg>
        <pc:spChg chg="mod">
          <ac:chgData name="Wu Shindo" userId="e500442b1f279360" providerId="LiveId" clId="{B8371B7E-4B11-40B9-B02F-AEAAF0AB6F5F}" dt="2021-02-18T07:26:50.347" v="693" actId="14100"/>
          <ac:spMkLst>
            <pc:docMk/>
            <pc:sldMk cId="1463552655" sldId="432"/>
            <ac:spMk id="6" creationId="{E3D76286-32A4-4886-8A56-DA9653C78F17}"/>
          </ac:spMkLst>
        </pc:spChg>
      </pc:sldChg>
      <pc:sldChg chg="modSp add mod">
        <pc:chgData name="Wu Shindo" userId="e500442b1f279360" providerId="LiveId" clId="{B8371B7E-4B11-40B9-B02F-AEAAF0AB6F5F}" dt="2021-02-18T07:24:06.459" v="611" actId="20577"/>
        <pc:sldMkLst>
          <pc:docMk/>
          <pc:sldMk cId="3628436222" sldId="433"/>
        </pc:sldMkLst>
        <pc:spChg chg="mod">
          <ac:chgData name="Wu Shindo" userId="e500442b1f279360" providerId="LiveId" clId="{B8371B7E-4B11-40B9-B02F-AEAAF0AB6F5F}" dt="2021-02-18T07:24:06.459" v="611" actId="20577"/>
          <ac:spMkLst>
            <pc:docMk/>
            <pc:sldMk cId="3628436222" sldId="433"/>
            <ac:spMk id="4" creationId="{5EAE2A2F-AB76-42DB-AC7C-786816F384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2E8C-3F21-4B6E-BE59-34E237B3B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B0DE1-46E5-42AE-8923-92E1A3F4E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44966-7F70-4768-9830-D4A5098D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60746-40D0-4402-935F-4347FBB7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46533-4F81-42C8-9787-AC7A6546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2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8699-F273-4223-BE08-1FF5D0D3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68572-27B3-4105-92FD-11B9B5945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3486F-55F5-4BC0-9136-B5EBFB83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D1F2C-B2A0-48EC-B115-40D94BCA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44E02-BFCB-4AD1-8EA4-2B6411B8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5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C6F8E-98E4-43DD-A3DE-D42421283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B5C84-7F47-46BF-82B4-CE1285DC5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4406E-6D72-4F37-8283-944295E5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C992-938A-439E-97F6-CA2F698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95A8E-B2EF-42CD-8D37-3C57188F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A3CF-189E-41E2-A75C-A79DF27C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0C15-F2C8-4A12-BF7A-6DC3ABEC2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BEEB-F493-484E-A2F9-D5FD3E5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95CEA-02EB-418A-88D2-793F2350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9208-AB45-41AE-BB72-CB126307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7F6F-0578-423F-9EE2-2599DC1D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9CFBA-675D-440E-8127-AB1A03882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8EBF-9327-48C4-8A8D-3AE8FC6A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0EF07-F4D9-4A8D-B86F-8364CDBE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51B1-1EBC-49FC-B610-1965FB20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EE8C-103B-4569-B5A9-8F2EF262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74B5-3C44-4A69-A74C-D7C7E666E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1A6E2-501F-4308-83F5-389962BC9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1D9D0-12A1-4ABE-AF99-6763451A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CFF31-0C21-4E6B-B6F0-4EBB0EAA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73791-2322-4477-8A69-4BFC275B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9E8D-92F2-4B77-8CAC-D05D17FB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8FE53-3E45-422B-A622-35447B6B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9884-176A-4A3B-A3C8-AF707EAC5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BB468-5387-432F-BC11-6E1A55AF0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3B296-F02A-40AD-9343-5DDFDA02A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C52339-5B3D-40D9-AF60-77ECF15E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70E81-7653-4AE5-90F3-D41BC1B7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C5B09-99DD-4412-9E16-384170A1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B91D-8A82-41E4-99E1-3C7B81F1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A49D6-E15E-4089-AD25-69A24E66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DDAE7-F333-42DB-8AA8-9C2D741B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FF2DA-D290-438C-9DFB-F661EB8F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7816D-20E2-43FE-BA4D-8C4AC21C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15EE7-EDDA-4E86-ABA5-89F9C080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2101C-60DC-4AC1-B216-EBBE19EE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848A-E7D0-4CE2-88CC-AFEC893C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92A9-F065-43F6-A7E9-8837C5EB6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77AFD-1DC7-4696-9092-F9EBD52D1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91390-6DA8-4A5B-AA4F-6621B7FB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28C84-BCE3-4AFC-88AE-AC770D89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3C660-A93A-4EF1-A3C3-C7727E53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25A2-89E9-48A7-90A8-8EE41696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265CE-4314-4EE5-9D07-6F84A7D9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4A755-DEF8-42E2-8D48-05DDD1734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0C0F-D671-4633-AB2E-515E9E74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1CE84-FC67-4792-B185-2F9B8A5E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AE5BC-DDBC-4C3D-AA3F-F8E47BE9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EC61-5478-4905-81BB-1E05AB66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3052-79BD-4D8C-8389-291EFE5E3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C619-05B5-4E9B-80F1-737843323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A642-1094-4D52-ADD7-43F247258E6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CA88F-3F51-4830-BA8D-BDF67B785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2EE35-463C-441F-97F2-848FCB83F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5A3B-7C0B-4CD3-BD38-5B0D4E4B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u.renjie.im/research/ETSC-is-meaningless/" TargetMode="External"/><Relationship Id="rId2" Type="http://schemas.openxmlformats.org/officeDocument/2006/relationships/hyperlink" Target="https://www.cs.ucr.edu/~eamonn/time_series_data_201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5D9BD-DEFE-4917-977F-78FBC77A3688}"/>
              </a:ext>
            </a:extLst>
          </p:cNvPr>
          <p:cNvSpPr txBox="1"/>
          <p:nvPr/>
        </p:nvSpPr>
        <p:spPr>
          <a:xfrm>
            <a:off x="0" y="21725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TEASER [1] on </a:t>
            </a:r>
            <a:r>
              <a:rPr lang="en-US" sz="3600" dirty="0" err="1"/>
              <a:t>GunPoint</a:t>
            </a:r>
            <a:r>
              <a:rPr lang="en-US" sz="3600" dirty="0"/>
              <a:t> [2] + </a:t>
            </a:r>
            <a:r>
              <a:rPr lang="en-US" sz="3600" dirty="0" err="1"/>
              <a:t>RandomWalk</a:t>
            </a:r>
            <a:r>
              <a:rPr lang="en-US" sz="3600" dirty="0"/>
              <a:t> dataset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F4A90-F28B-4545-888D-379876E46196}"/>
              </a:ext>
            </a:extLst>
          </p:cNvPr>
          <p:cNvSpPr txBox="1"/>
          <p:nvPr/>
        </p:nvSpPr>
        <p:spPr>
          <a:xfrm>
            <a:off x="487680" y="3429000"/>
            <a:ext cx="11216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Reader,</a:t>
            </a:r>
          </a:p>
          <a:p>
            <a:endParaRPr lang="en-US" dirty="0"/>
          </a:p>
          <a:p>
            <a:r>
              <a:rPr lang="en-US" dirty="0"/>
              <a:t>This presentation contains the results for the test mentioned in Appendix B: 2</a:t>
            </a:r>
            <a:r>
              <a:rPr lang="en-US" baseline="30000" dirty="0"/>
              <a:t>nd</a:t>
            </a:r>
            <a:r>
              <a:rPr lang="en-US" dirty="0"/>
              <a:t> Q&amp;A. </a:t>
            </a:r>
          </a:p>
          <a:p>
            <a:endParaRPr lang="en-US" dirty="0"/>
          </a:p>
          <a:p>
            <a:r>
              <a:rPr lang="en-US" dirty="0"/>
              <a:t>In some cases, we give some text or comments. In others, we just do a screen dump of a MATLAB figure.</a:t>
            </a:r>
          </a:p>
          <a:p>
            <a:endParaRPr lang="en-US" dirty="0"/>
          </a:p>
          <a:p>
            <a:r>
              <a:rPr lang="en-US" dirty="0"/>
              <a:t>The code and datasets for testing TEASER are available on the supporting page [3].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[1] </a:t>
            </a:r>
            <a:r>
              <a:rPr lang="en-US" altLang="zh-CN" sz="1200" dirty="0"/>
              <a:t>P. Schäfer and U. </a:t>
            </a:r>
            <a:r>
              <a:rPr lang="en-US" altLang="zh-CN" sz="1200" dirty="0" err="1"/>
              <a:t>Leser</a:t>
            </a:r>
            <a:r>
              <a:rPr lang="en-US" altLang="zh-CN" sz="1200" dirty="0"/>
              <a:t>, “TEASER: Early and Accurate Time Series Classification,” </a:t>
            </a:r>
            <a:r>
              <a:rPr lang="en-US" altLang="zh-CN" sz="1200" i="1" dirty="0"/>
              <a:t>Data Mining and Knowledge Discovery,</a:t>
            </a:r>
            <a:r>
              <a:rPr lang="en-US" altLang="zh-CN" sz="1200" dirty="0"/>
              <a:t> vol. 34, no. 5, pp. 1336-1362, 2020.</a:t>
            </a:r>
            <a:endParaRPr lang="zh-CN" altLang="zh-CN" sz="1200" dirty="0"/>
          </a:p>
          <a:p>
            <a:r>
              <a:rPr lang="en-US" sz="1200" dirty="0"/>
              <a:t>[2] H.A. </a:t>
            </a:r>
            <a:r>
              <a:rPr lang="en-US" sz="1200" dirty="0" err="1"/>
              <a:t>Dau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“The UCR Time Series Classification Archive,” Oct. 2018; </a:t>
            </a:r>
            <a:r>
              <a:rPr lang="en-US" sz="1200" dirty="0">
                <a:hlinkClick r:id="rId2"/>
              </a:rPr>
              <a:t>https://www.cs.ucr.edu/~eamonn/time_series_data_2018/</a:t>
            </a:r>
            <a:endParaRPr lang="en-US" sz="1200" dirty="0"/>
          </a:p>
          <a:p>
            <a:r>
              <a:rPr lang="en-US" altLang="zh-CN" sz="1200" dirty="0"/>
              <a:t>[3] R. Wu, A. Der, and E.J. Keogh, “Supporting Page for Is Early Classification of Time Series ever Meaningful,” Feb. 2021; </a:t>
            </a:r>
            <a:r>
              <a:rPr lang="en-US" altLang="zh-CN" sz="1200" dirty="0">
                <a:hlinkClick r:id="rId3"/>
              </a:rPr>
              <a:t>https://wu.renjie.im/research/ETSC-is-meaningless/</a:t>
            </a:r>
            <a:endParaRPr lang="en-US" altLang="zh-CN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76286-32A4-4886-8A56-DA9653C78F17}"/>
              </a:ext>
            </a:extLst>
          </p:cNvPr>
          <p:cNvSpPr txBox="1"/>
          <p:nvPr/>
        </p:nvSpPr>
        <p:spPr>
          <a:xfrm>
            <a:off x="0" y="596926"/>
            <a:ext cx="12192000" cy="8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</a:pPr>
            <a:r>
              <a:rPr lang="en-US" kern="800" spc="30" dirty="0">
                <a:solidFill>
                  <a:srgbClr val="000000"/>
                </a:solidFill>
                <a:latin typeface="Helvetica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 Early Classification of Time Series ever Meaningful?</a:t>
            </a:r>
            <a:endParaRPr lang="en-US" sz="1800" kern="800" spc="30" dirty="0">
              <a:solidFill>
                <a:srgbClr val="000000"/>
              </a:solidFill>
              <a:effectLst/>
              <a:latin typeface="Helvetica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kern="800" spc="30" dirty="0">
                <a:solidFill>
                  <a:srgbClr val="000000"/>
                </a:solidFill>
                <a:latin typeface="Helvetica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Renjie Wu, Audrey Der, and Eamonn J. Keogh</a:t>
            </a:r>
          </a:p>
        </p:txBody>
      </p:sp>
    </p:spTree>
    <p:extLst>
      <p:ext uri="{BB962C8B-B14F-4D97-AF65-F5344CB8AC3E}">
        <p14:creationId xmlns:p14="http://schemas.microsoft.com/office/powerpoint/2010/main" val="146355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30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99.16%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30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CD65C-2DE8-4F1D-B3E9-F0A14B8D6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585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357B4-F537-42FA-9CD9-B3663894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59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127F3-9642-4E90-8C95-3846EB0B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99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0A7F69-EC64-4F0C-811E-D0C9880A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80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F4982-628C-4170-ADC2-FA9E87D0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0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0C9167-15C1-43F9-B29B-A438E92F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57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7B36F-536D-4DB2-A79B-87A60905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222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35BAE-23C0-4E10-A0DE-1DDAE297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37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512CE-DEAA-4DAC-B9F6-8B2ADA56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21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8CED0-38BE-4EFD-8D39-1F001370B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96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FBABA-D37E-4D4A-B542-524B6777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6334BA-22C9-4848-A32F-C37690F2CAAB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7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30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98.68%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30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11809-5F5D-4F74-B056-9C04590D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0811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2E5B9F-C7D8-4C78-BFD1-CABC2B8D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90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6792B-41A4-43B7-AF44-D48A375B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15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94B98-1D8E-43DD-9B0A-7DF1F983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247A6F-7BC0-4F38-A29B-D54A40F17668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74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17403-1D5A-4BFF-9C50-A4F4CAC8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32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CD110-56F5-4188-BCB2-0CF97833E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51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BB6CA-1AA3-4A0F-B7D1-BFB55187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27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9F534-EDFF-423B-9434-4021BF81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10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01793-A432-4409-8564-6BE9FE76D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315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29E31-F547-4863-86DA-7AC6A267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8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8DB50-1C11-45FB-80AA-7B23B08D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30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98.17%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30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69C1B-9FD0-4AC3-B11F-7DB7D7C4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845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12752-00D4-44C9-9CED-04FEC43D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56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5ED78-DFE0-46BF-84BD-8F25DC86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080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4DCB5-06EC-4231-82D0-81FAF187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393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DA86E-9E43-487F-AAD4-EE8093F0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31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F2DFC9-66B7-4972-9610-6FFC2ED0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0ADE90-BA83-40B8-A412-55C5BE2C7456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51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48CDE-374E-42B1-ACE5-7223807C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53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F28B6-1067-45BA-9896-F0EB171A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656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D34DD7-870E-4E7B-9852-6CB18ACC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791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DB5E69-08DE-479E-B7B4-4420A110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D0FB83-D6AA-48A2-9C8B-2C6DAE11F22C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15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6679A-ADC7-42A0-ADC4-1063AF015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3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30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98.09%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30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9A55E3-250D-4FAE-A2A9-85FE668F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22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385BD-EABF-4DFF-83B5-15793FEB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6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49BA1D-1FC4-4B9F-8F7A-4446B18A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843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F00B0-D5DE-4FFE-BECB-C7171999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577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FABBD-D498-43EC-908A-A380801F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328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4DB19-C032-4BDA-B6EF-D16360D5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587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D12AA-71B8-4121-A7B4-32C034409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810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A719B-1F4F-4AFC-8F1E-E3BDF7E3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04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25D72F-A75E-423E-9FF5-DBF24704C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2020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23E4F-6217-4F44-B0E4-916FBE87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C7E2A7-C289-4B75-BD27-992C7EAB9F6F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832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C77D2A-1CCD-42D7-9808-B9149CE7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30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94.75%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30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D9E32-24A5-46B8-AF21-C125B4F3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627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12901-67C3-4A68-9A36-B2A9BB4B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465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A4E85-0CB6-48E8-9649-16DDCE49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191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1A23B-A840-46D5-B588-D2C56CD6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1847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CEFD4-C9BB-42EC-8F37-786756060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958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F13AE-EA79-408C-B36F-4D9F7882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798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57C127-E1A6-4BCC-B130-9866A586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2459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640AA-E5F5-4201-8E5A-0FB458EB2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100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44C54-3143-4806-94F2-A78CC28B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609B15-AE85-4992-857C-E37B5E925903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91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B5FF8-B7C2-4B53-828A-6609FE89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D42B14-E3CA-4372-BF06-2B66DAFBF57F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6012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3446D-668C-49B4-BA57-5A281218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38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99.85%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38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354B3-58C3-4090-AC82-F2F8E457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212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EB2C3-8292-49D4-960F-600455D9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9023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F9F0E-1EE5-4DB5-AD15-2D535F2F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DD7B9D-D2DC-4D22-974B-00BA04372FB2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308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8725F-1249-4EE6-A6DE-66DBFCED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081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9D062F-2FCD-44ED-B05E-6EF563D0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285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EFABB0-A52F-4A06-8D2E-4AE111DC0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38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2BD31-D36B-4821-B028-8978E889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075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A094A-17FD-4506-8410-760B9731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6468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BA6636-974B-4017-A25E-86C89580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940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BBD76-D284-485D-B3B7-93BA2FBF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348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5C556-BB5D-4F5C-B9F3-056ECA1CC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38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98.77%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38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09976-6CC5-4335-B02F-531B6996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880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A6915-03BE-416E-8F66-1834B108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260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AD6B9-4545-4848-BC8C-80323182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9343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77050-1305-44DC-8190-868924618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386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AEF73-8023-40EB-974E-17B0280A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150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FCC3E-165F-42FC-983A-8DA51E3B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799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A80C2-5E76-42F0-86BF-3C7981A4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634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1F7DCD-87A4-4275-A136-289078CD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8463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6551C-2703-47ED-AEEE-6CF36B90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3424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D57F31-3B1E-48A9-80DF-22AA5BAE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114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7104E3-21C6-4A4C-A56A-B5E3FC03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38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96.63%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38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AE8C0-74F3-4715-A3C3-0012D331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38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96.38%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38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981F9-F670-4E0C-A7B7-878501F9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0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E2A2F-AB76-42DB-AC7C-786816F38470}"/>
              </a:ext>
            </a:extLst>
          </p:cNvPr>
          <p:cNvSpPr txBox="1"/>
          <p:nvPr/>
        </p:nvSpPr>
        <p:spPr>
          <a:xfrm>
            <a:off x="270133" y="271816"/>
            <a:ext cx="11118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Slides 3 to 18: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TEASER produces confident classifications on data it was not trained on.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For example, train on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GunPoint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test on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RandomWALK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(next 17 slides)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Slides 20 to end:</a:t>
            </a:r>
          </a:p>
          <a:p>
            <a:endParaRPr lang="en-US" dirty="0"/>
          </a:p>
          <a:p>
            <a:pPr lvl="1"/>
            <a:r>
              <a:rPr lang="en-US" dirty="0"/>
              <a:t>The output of TEASER on </a:t>
            </a:r>
            <a:r>
              <a:rPr lang="en-US" dirty="0" err="1"/>
              <a:t>GunPoint</a:t>
            </a:r>
            <a:r>
              <a:rPr lang="en-US" dirty="0"/>
              <a:t>. Mostly works well.</a:t>
            </a:r>
          </a:p>
          <a:p>
            <a:pPr lvl="1"/>
            <a:r>
              <a:rPr lang="en-US" dirty="0"/>
              <a:t>But there are a good few where TEASER makes a prediction, then immediately changes its mind.</a:t>
            </a:r>
          </a:p>
          <a:p>
            <a:pPr lvl="1"/>
            <a:r>
              <a:rPr lang="en-US" dirty="0"/>
              <a:t>For these exemplars, we marked them with a yellow square at the top-left coroner.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EA8FA-47FE-40C8-B25E-237310ED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699000"/>
            <a:ext cx="2667000" cy="200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37165-B8FB-4D5E-8239-261D50A7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184" y="4699000"/>
            <a:ext cx="2668800" cy="2001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39D444-420E-4A5F-B316-CF20366305A9}"/>
              </a:ext>
            </a:extLst>
          </p:cNvPr>
          <p:cNvSpPr/>
          <p:nvPr/>
        </p:nvSpPr>
        <p:spPr>
          <a:xfrm>
            <a:off x="4879147" y="4699000"/>
            <a:ext cx="594000" cy="5934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39AC2-B688-4509-B164-1563F8FBED58}"/>
              </a:ext>
            </a:extLst>
          </p:cNvPr>
          <p:cNvSpPr txBox="1"/>
          <p:nvPr/>
        </p:nvSpPr>
        <p:spPr>
          <a:xfrm>
            <a:off x="1235075" y="4329668"/>
            <a:ext cx="145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Works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3AC41-ACF6-4C86-B0FB-FB38850DC0F7}"/>
              </a:ext>
            </a:extLst>
          </p:cNvPr>
          <p:cNvSpPr txBox="1"/>
          <p:nvPr/>
        </p:nvSpPr>
        <p:spPr>
          <a:xfrm>
            <a:off x="5590317" y="4329668"/>
            <a:ext cx="520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Immediately changes its mind after prediction made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9D182C-905D-4686-9F3A-AD487512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118" y="4699000"/>
            <a:ext cx="2668800" cy="2001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B7CE42-896A-4808-A231-9BCFE31E352B}"/>
              </a:ext>
            </a:extLst>
          </p:cNvPr>
          <p:cNvSpPr/>
          <p:nvPr/>
        </p:nvSpPr>
        <p:spPr>
          <a:xfrm>
            <a:off x="8301815" y="4699000"/>
            <a:ext cx="594000" cy="5934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E2A2F-AB76-42DB-AC7C-786816F38470}"/>
              </a:ext>
            </a:extLst>
          </p:cNvPr>
          <p:cNvSpPr txBox="1"/>
          <p:nvPr/>
        </p:nvSpPr>
        <p:spPr>
          <a:xfrm>
            <a:off x="270133" y="271816"/>
            <a:ext cx="11118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Slides 3 to 18:</a:t>
            </a:r>
          </a:p>
          <a:p>
            <a:endParaRPr lang="en-US" dirty="0"/>
          </a:p>
          <a:p>
            <a:pPr lvl="1"/>
            <a:r>
              <a:rPr lang="en-US" dirty="0"/>
              <a:t>TEASER produces confident classifications on data it was not trained on.</a:t>
            </a:r>
          </a:p>
          <a:p>
            <a:pPr lvl="1"/>
            <a:r>
              <a:rPr lang="en-US" dirty="0"/>
              <a:t>For example, train on </a:t>
            </a:r>
            <a:r>
              <a:rPr lang="en-US" dirty="0" err="1"/>
              <a:t>GunPoint</a:t>
            </a:r>
            <a:r>
              <a:rPr lang="en-US" dirty="0"/>
              <a:t>, test on </a:t>
            </a:r>
            <a:r>
              <a:rPr lang="en-US" dirty="0" err="1"/>
              <a:t>RandomWALK</a:t>
            </a:r>
            <a:r>
              <a:rPr lang="en-US" dirty="0"/>
              <a:t> (next 17 slides)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Slides 20 to end: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output of TEASER on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GunPoint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mostly works well.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But there are a good few where TEASER makes a prediction, then immediately changes its mind.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For these exemplars, we marked them with a yellow square at the top-left coroner.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EA8FA-47FE-40C8-B25E-237310ED9D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28650" y="4699000"/>
            <a:ext cx="2667000" cy="200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37165-B8FB-4D5E-8239-261D50A7BD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22184" y="4699000"/>
            <a:ext cx="2668800" cy="2001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39D444-420E-4A5F-B316-CF20366305A9}"/>
              </a:ext>
            </a:extLst>
          </p:cNvPr>
          <p:cNvSpPr/>
          <p:nvPr/>
        </p:nvSpPr>
        <p:spPr>
          <a:xfrm>
            <a:off x="4879147" y="4699000"/>
            <a:ext cx="594000" cy="593468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solidFill>
              <a:srgbClr val="2F528F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39AC2-B688-4509-B164-1563F8FBED58}"/>
              </a:ext>
            </a:extLst>
          </p:cNvPr>
          <p:cNvSpPr txBox="1"/>
          <p:nvPr/>
        </p:nvSpPr>
        <p:spPr>
          <a:xfrm>
            <a:off x="1235075" y="4329668"/>
            <a:ext cx="145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Works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3AC41-ACF6-4C86-B0FB-FB38850DC0F7}"/>
              </a:ext>
            </a:extLst>
          </p:cNvPr>
          <p:cNvSpPr txBox="1"/>
          <p:nvPr/>
        </p:nvSpPr>
        <p:spPr>
          <a:xfrm>
            <a:off x="5590317" y="4329668"/>
            <a:ext cx="520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Immediately changes its mind after prediction made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9D182C-905D-4686-9F3A-AD48751226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083118" y="4699000"/>
            <a:ext cx="2668800" cy="2001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B7CE42-896A-4808-A231-9BCFE31E352B}"/>
              </a:ext>
            </a:extLst>
          </p:cNvPr>
          <p:cNvSpPr/>
          <p:nvPr/>
        </p:nvSpPr>
        <p:spPr>
          <a:xfrm>
            <a:off x="8301815" y="4699000"/>
            <a:ext cx="594000" cy="593468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solidFill>
              <a:srgbClr val="2F528F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16666-8821-4E89-B863-646F5CC52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45D05-26BD-424E-BA44-56C8B2E3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45A778-D7C6-4FB8-B7EC-56FA389A236F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DAF65-A43E-4C6B-AC87-BA821D40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1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122F4-77EE-41E5-9D6B-1A7E56C9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2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85DED-EF09-48C8-B63E-C2EEEBD3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8D469D-61D3-4A41-9132-B65456A54361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63699-48CD-4C71-B15D-3FE3D939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E3A71-1B14-4DD9-AB27-B1453FE4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4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D0292-97DB-43C1-A639-08BB9F423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68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05CD7-BFA1-46E6-BC3A-DDF1C2D8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818348-215D-433C-8BE4-5EAB0AE0253D}"/>
              </a:ext>
            </a:extLst>
          </p:cNvPr>
          <p:cNvSpPr/>
          <p:nvPr/>
        </p:nvSpPr>
        <p:spPr>
          <a:xfrm>
            <a:off x="1422400" y="1244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93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C1FB3-3132-49C8-97D5-08918999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59756-9347-4BF3-9223-00B7BFEB112D}"/>
              </a:ext>
            </a:extLst>
          </p:cNvPr>
          <p:cNvSpPr txBox="1"/>
          <p:nvPr/>
        </p:nvSpPr>
        <p:spPr>
          <a:xfrm>
            <a:off x="148471" y="270568"/>
            <a:ext cx="52950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</a:t>
            </a:r>
            <a:r>
              <a:rPr lang="en-US" sz="2800" dirty="0" err="1"/>
              <a:t>GunPoint</a:t>
            </a:r>
            <a:endParaRPr lang="en-US" sz="2800" dirty="0"/>
          </a:p>
          <a:p>
            <a:endParaRPr lang="en-US" dirty="0"/>
          </a:p>
          <a:p>
            <a:r>
              <a:rPr lang="en-US" b="1" dirty="0"/>
              <a:t>for</a:t>
            </a:r>
            <a:r>
              <a:rPr lang="en-US" dirty="0"/>
              <a:t> 10000 times…</a:t>
            </a:r>
          </a:p>
          <a:p>
            <a:r>
              <a:rPr lang="en-US" sz="1400" dirty="0"/>
              <a:t>  % Make a random walk of the size of </a:t>
            </a:r>
            <a:r>
              <a:rPr lang="en-US" sz="1400" dirty="0" err="1"/>
              <a:t>GunPoint</a:t>
            </a:r>
            <a:r>
              <a:rPr lang="en-US" sz="1400" dirty="0"/>
              <a:t>:</a:t>
            </a:r>
          </a:p>
          <a:p>
            <a:r>
              <a:rPr lang="en-US" sz="1400" dirty="0"/>
              <a:t>  </a:t>
            </a:r>
            <a:r>
              <a:rPr lang="en-US" sz="1400" dirty="0">
                <a:highlight>
                  <a:srgbClr val="FFFF00"/>
                </a:highlight>
              </a:rPr>
              <a:t>d=</a:t>
            </a:r>
            <a:r>
              <a:rPr lang="en-US" sz="1400" dirty="0" err="1">
                <a:highlight>
                  <a:srgbClr val="FFFF00"/>
                </a:highlight>
              </a:rPr>
              <a:t>cumsum</a:t>
            </a:r>
            <a:r>
              <a:rPr lang="en-US" sz="1400" dirty="0">
                <a:highlight>
                  <a:srgbClr val="FFFF00"/>
                </a:highlight>
              </a:rPr>
              <a:t>(</a:t>
            </a:r>
            <a:r>
              <a:rPr lang="en-US" sz="1400" dirty="0" err="1">
                <a:highlight>
                  <a:srgbClr val="FFFF00"/>
                </a:highlight>
              </a:rPr>
              <a:t>randn</a:t>
            </a:r>
            <a:r>
              <a:rPr lang="en-US" sz="1400" dirty="0">
                <a:highlight>
                  <a:srgbClr val="FFFF00"/>
                </a:highlight>
              </a:rPr>
              <a:t>(150,1));</a:t>
            </a:r>
          </a:p>
          <a:p>
            <a:r>
              <a:rPr lang="en-US" sz="1400" dirty="0"/>
              <a:t>  % … then test it on the TEASER model</a:t>
            </a:r>
          </a:p>
          <a:p>
            <a:r>
              <a:rPr lang="en-US" b="1" dirty="0"/>
              <a:t>end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Record</a:t>
            </a:r>
          </a:p>
          <a:p>
            <a:r>
              <a:rPr lang="en-US" dirty="0"/>
              <a:t>How often does it do an early prediction? </a:t>
            </a:r>
            <a:r>
              <a:rPr lang="en-US" b="1" dirty="0">
                <a:solidFill>
                  <a:schemeClr val="accent6"/>
                </a:solidFill>
              </a:rPr>
              <a:t>See right</a:t>
            </a:r>
          </a:p>
          <a:p>
            <a:r>
              <a:rPr lang="en-US" dirty="0"/>
              <a:t>What was the earliest prediction? </a:t>
            </a:r>
            <a:r>
              <a:rPr lang="en-US" b="1" dirty="0">
                <a:solidFill>
                  <a:schemeClr val="accent6"/>
                </a:solidFill>
              </a:rPr>
              <a:t>23 datapoints</a:t>
            </a:r>
          </a:p>
          <a:p>
            <a:r>
              <a:rPr lang="en-US" dirty="0"/>
              <a:t>What is the highest percentage confidence we see? </a:t>
            </a:r>
            <a:r>
              <a:rPr lang="en-US" b="1" dirty="0">
                <a:solidFill>
                  <a:schemeClr val="accent6"/>
                </a:solidFill>
              </a:rPr>
              <a:t>99.85% (38 datapoints)</a:t>
            </a:r>
            <a:endParaRPr lang="en-US" dirty="0"/>
          </a:p>
          <a:p>
            <a:r>
              <a:rPr lang="en-US" dirty="0"/>
              <a:t>Save 4 or 5 images of early predictions and/or highest percentage confidence. Be sure to also save the random walks.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See following slides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DF43B571-44DD-4324-B0EF-D46161FE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691" y="270568"/>
            <a:ext cx="76485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6BE8F-CB99-4D52-9C2B-D20E4420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76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BCA69-4634-4C0C-90B0-8A42DF3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93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FBDC7-D5C8-48A6-91E5-49AA403C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0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AE395F-AE72-43F5-9BA4-81CB049C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30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E2D46-1EF5-498C-9FDD-CF495660C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6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098749-32BB-4D93-AC26-C847BF334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90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BDA8C-9BF3-4446-B208-0F553C85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91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4C00B-9F35-423C-9A5C-9B56983F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5E06B7-28B1-428F-97B0-52CBB59443AB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8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8A8EB-1C4D-4570-A16A-C239972E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78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A0B1C-784C-451F-BC07-C26192C9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B25B7-9A43-4CE0-9EFA-FF08CB88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29" y="0"/>
            <a:ext cx="522548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419737-A431-46FF-9A65-02898D43747A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23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98.45%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82247-0AD4-4C6B-8520-9851F47E6C57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23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4795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150FC-6ED5-4494-96FF-6E533A4C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5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83BA59-FE98-4A8F-A373-03D30CFD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8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CB6E93-FE47-419E-A573-9AC7BF2E3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10D220-3580-42D8-A5FD-B610FD75A07C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71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AA6F1-21A1-49C7-B43A-B47EE0D8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D3DBA9-8FE5-4FEA-BA97-35B9872B4BC2}"/>
              </a:ext>
            </a:extLst>
          </p:cNvPr>
          <p:cNvSpPr/>
          <p:nvPr/>
        </p:nvSpPr>
        <p:spPr>
          <a:xfrm>
            <a:off x="1568450" y="142875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0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46776-6CEC-4CA8-9828-B03DD5DC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1AC2A-329F-49E3-ACF1-1561DB722AE2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7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67051-19D5-4A93-9DA0-305C084A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54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E306A-FEB5-478C-B160-44515ECCC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A4F958-9548-47EE-9E75-E4EAB9E1E604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4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4EA41-87D4-4839-B488-736E6AF2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9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3E0E9-EA05-4D78-A003-F6219291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56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C6EA7-D987-4EF1-A9F5-7039CE0AE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A5FAF5-76B7-4ABD-AE7A-8917CE799BCC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1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01E70-F981-47B4-AFF4-7CD8E4F0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29" y="0"/>
            <a:ext cx="522548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2ADC96-D423-4745-B36F-2A4118E8E6BA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23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98.44%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F8211-5FFE-4422-A117-5D3F6ACCD1F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23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61325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E3100-D8C3-4930-A1FA-A0A7D17C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C352B0-369E-4E2D-A8A5-4E043F8398CC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78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80BB8-0E15-403B-8D4D-185F1D8A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8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484A3-BBF1-4B5B-9CF1-A9575642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74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49C35-EE51-4362-8CE2-47F6F884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C3F333-3CEF-4042-B0FD-9267FFBCF15E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2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1631E-A9C3-4C3D-98FB-CCF74F056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08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0F395-02E6-433C-B364-FD395A82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76D645-8F5F-4000-BC37-BE208B026697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3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5B077-20D5-460C-9BBC-4B8EF146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D91705-1899-46A5-B544-BDF025C20650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2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7A60B-4E21-457C-BF8E-D918099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07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18FF7-15DC-4144-91AE-74A4BA2F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8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4B7E4-84FA-4925-8F02-10D81E9D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0AF1D1-2F10-48AB-9ADF-BEAEC751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29" y="0"/>
            <a:ext cx="522548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23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97.81%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23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78922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CD84C-D237-4E0A-9C62-F69FA3DE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26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9CED2-FC30-4AC7-B5EF-8554C451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71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7A0BF-94D5-47C5-88A5-22B01844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14463F-F0C6-4BE1-A633-2662AE68010C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67792-135F-459D-B4DC-A2FEAFF9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06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4F28F-8F47-4AA8-BFAD-A279295C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72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3C11A2-7CC5-4142-8BF4-062952E5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96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116EB4-5E7B-4CFE-9269-685AB4C0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2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F898A2-0799-4ECE-AAD7-5FDAC648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18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E44D72-7D04-4224-8FBC-070F753B4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BBB0C8-E427-41AC-822F-607D48EEDD44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75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9F92C-B843-46AE-ADB5-BF47D39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129283-A3D6-420D-BBB6-D643957AD937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23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97.63%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23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4054F-13D8-4465-8115-B4888B34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47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9D230-B2D8-491E-952D-EC7F6811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101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066D5-BFFB-46C9-A431-C0F68B92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37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C9DD0-B7AA-4134-9832-A3D87327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8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F2675-8ADF-4D1B-B578-2CDB3594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45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92CC1-5BFD-467B-A1E9-8033C493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5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4E761-9FEC-46A3-91B2-AB6B874A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698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35328-B13D-4CE5-9B4F-4B94B57F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95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28913-039B-4E42-936A-319BD1B2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77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9FD68-2ED0-408E-9CE1-80C8AE45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825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2CF388-2DDD-4A89-803F-3A5BBCC5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23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96.83%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23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97E78-A828-486C-8979-68E45E71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545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0EA2C-4498-47FA-BDCD-E50B5B94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7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865E7-C255-4FED-92EB-D9BC8FC9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87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B180D-6C37-4B4D-BE47-1CF3F67D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60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C3777-A972-4E72-B2A3-E3EE77419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89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A2AA9-1040-40BF-8485-AF65C85E1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42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9745D-0BD9-4144-9D99-37E4ED79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52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238E3-B822-4A43-BB2C-985478D53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35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99ABC-894A-4A5C-A8F2-55EEF1CB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23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41498-6451-4B56-BC3D-901D32D3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427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24E872-B2B3-452A-968D-EB7FF9E5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3291C-50C0-4658-930B-B52658AF96DB}"/>
              </a:ext>
            </a:extLst>
          </p:cNvPr>
          <p:cNvSpPr txBox="1"/>
          <p:nvPr/>
        </p:nvSpPr>
        <p:spPr>
          <a:xfrm>
            <a:off x="263802" y="1101286"/>
            <a:ext cx="50769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 is the classifier?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TEASER</a:t>
            </a:r>
          </a:p>
          <a:p>
            <a:endParaRPr lang="en-US" altLang="zh-CN" dirty="0"/>
          </a:p>
          <a:p>
            <a:r>
              <a:rPr lang="en-US" altLang="zh-CN" dirty="0"/>
              <a:t>What is the training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GunPoint</a:t>
            </a:r>
            <a:r>
              <a:rPr lang="en-US" altLang="zh-CN" b="1" dirty="0">
                <a:solidFill>
                  <a:schemeClr val="accent6"/>
                </a:solidFill>
              </a:rPr>
              <a:t> (50 samples of length 150)</a:t>
            </a:r>
          </a:p>
          <a:p>
            <a:endParaRPr lang="en-US" altLang="zh-CN" dirty="0"/>
          </a:p>
          <a:p>
            <a:r>
              <a:rPr lang="en-US" altLang="zh-CN" dirty="0"/>
              <a:t>What is the testing dataset?</a:t>
            </a:r>
          </a:p>
          <a:p>
            <a:r>
              <a:rPr lang="en-US" altLang="zh-CN" b="1" dirty="0" err="1">
                <a:solidFill>
                  <a:schemeClr val="accent6"/>
                </a:solidFill>
              </a:rPr>
              <a:t>RandomWalk</a:t>
            </a:r>
            <a:r>
              <a:rPr lang="en-US" altLang="zh-CN" b="1" dirty="0">
                <a:solidFill>
                  <a:schemeClr val="accent6"/>
                </a:solidFill>
              </a:rPr>
              <a:t> of 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CN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altLang="zh-CN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(150,1));</a:t>
            </a:r>
            <a:endParaRPr lang="en-US" altLang="zh-CN" b="1" dirty="0">
              <a:solidFill>
                <a:schemeClr val="accent6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How many datapoints have been seen when early classification made?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30 datapoints</a:t>
            </a:r>
          </a:p>
          <a:p>
            <a:endParaRPr lang="en-US" altLang="zh-CN" dirty="0"/>
          </a:p>
          <a:p>
            <a:r>
              <a:rPr lang="en-US" altLang="zh-CN" dirty="0"/>
              <a:t>What is the probability for the predicted label?</a:t>
            </a:r>
          </a:p>
          <a:p>
            <a:r>
              <a:rPr lang="en-US" altLang="zh-CN" b="1" dirty="0">
                <a:solidFill>
                  <a:schemeClr val="accent6"/>
                </a:solidFill>
              </a:rPr>
              <a:t>99.77%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7F31-1690-42FB-A5EF-DB90E233784C}"/>
              </a:ext>
            </a:extLst>
          </p:cNvPr>
          <p:cNvSpPr txBox="1"/>
          <p:nvPr/>
        </p:nvSpPr>
        <p:spPr>
          <a:xfrm>
            <a:off x="263802" y="204787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Examples (</a:t>
            </a:r>
            <a:r>
              <a:rPr lang="en-US" altLang="zh-CN" sz="3200" b="1" dirty="0">
                <a:solidFill>
                  <a:srgbClr val="FF0000"/>
                </a:solidFill>
              </a:rPr>
              <a:t>30</a:t>
            </a:r>
            <a:r>
              <a:rPr lang="en-US" altLang="zh-CN" sz="3200" dirty="0"/>
              <a:t> datapoints seen)</a:t>
            </a:r>
            <a:endParaRPr lang="zh-CN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98F10-58CD-4F45-A903-1495A4D3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16" y="0"/>
            <a:ext cx="522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88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814A3-CAAC-4ACB-8DC5-5A4613D1D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93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DEFDB-64BB-4874-9F6D-9096FEEC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59DF01-958F-43CC-9D29-B0532895BBBA}"/>
              </a:ext>
            </a:extLst>
          </p:cNvPr>
          <p:cNvSpPr/>
          <p:nvPr/>
        </p:nvSpPr>
        <p:spPr>
          <a:xfrm>
            <a:off x="254000" y="228600"/>
            <a:ext cx="1640840" cy="1722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14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D13ED-D213-4381-AF8E-346F5A7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385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A4211-34C9-4121-8866-F85ED007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70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3DDBA-58F0-40E3-B13F-7FB3C70C7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67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F543E-B1F4-4B21-AE9C-4DC841C7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04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86F362-183F-4FA3-B23D-9BAA6D01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966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23037-85F0-47AC-A8F4-1E66126A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470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7A454-D3D2-4CDD-9A72-A5EEC08A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67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08930-D71D-4B17-9838-8D3E3EFC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1497</Words>
  <Application>Microsoft Office PowerPoint</Application>
  <PresentationFormat>Widescreen</PresentationFormat>
  <Paragraphs>281</Paragraphs>
  <Slides>169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5" baseType="lpstr">
      <vt:lpstr>Arial</vt:lpstr>
      <vt:lpstr>Calibri</vt:lpstr>
      <vt:lpstr>Calibri Light</vt:lpstr>
      <vt:lpstr>Courier New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Wu Shindo</cp:lastModifiedBy>
  <cp:revision>2</cp:revision>
  <dcterms:created xsi:type="dcterms:W3CDTF">2021-02-13T20:14:59Z</dcterms:created>
  <dcterms:modified xsi:type="dcterms:W3CDTF">2021-02-18T07:37:02Z</dcterms:modified>
</cp:coreProperties>
</file>